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85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2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  <p:sldId id="290" r:id="rId33"/>
    <p:sldId id="292" r:id="rId34"/>
    <p:sldId id="293" r:id="rId35"/>
    <p:sldId id="291" r:id="rId36"/>
    <p:sldId id="294" r:id="rId37"/>
    <p:sldId id="295" r:id="rId38"/>
    <p:sldId id="298" r:id="rId39"/>
    <p:sldId id="299" r:id="rId40"/>
    <p:sldId id="296" r:id="rId41"/>
    <p:sldId id="301" r:id="rId42"/>
    <p:sldId id="300" r:id="rId43"/>
    <p:sldId id="302" r:id="rId44"/>
    <p:sldId id="306" r:id="rId45"/>
    <p:sldId id="304" r:id="rId46"/>
    <p:sldId id="305" r:id="rId47"/>
    <p:sldId id="307" r:id="rId48"/>
    <p:sldId id="308" r:id="rId49"/>
    <p:sldId id="309" r:id="rId50"/>
    <p:sldId id="310" r:id="rId51"/>
    <p:sldId id="311" r:id="rId52"/>
    <p:sldId id="312" r:id="rId53"/>
    <p:sldId id="288" r:id="rId54"/>
    <p:sldId id="313" r:id="rId55"/>
    <p:sldId id="314" r:id="rId56"/>
    <p:sldId id="315" r:id="rId57"/>
    <p:sldId id="316" r:id="rId58"/>
    <p:sldId id="317" r:id="rId59"/>
    <p:sldId id="289" r:id="rId60"/>
    <p:sldId id="319" r:id="rId61"/>
    <p:sldId id="318" r:id="rId62"/>
    <p:sldId id="278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9/24/2015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olderview?id=0BznAn3K15kCWZ1pMazZsMlRFMzQ&amp;usp=shari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folderview?id=0BznAn3K15kCWZ1pMazZsMlRFMzQ&amp;usp=shari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err="1" smtClean="0"/>
              <a:t>windoop</a:t>
            </a:r>
            <a:r>
              <a:rPr lang="zh-TW" altLang="en-US" dirty="0" smtClean="0"/>
              <a:t>操作步驟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於作業系統</a:t>
            </a:r>
            <a:r>
              <a:rPr lang="en-US" altLang="zh-TW" dirty="0" smtClean="0"/>
              <a:t>Windows 10 </a:t>
            </a:r>
            <a:r>
              <a:rPr lang="zh-TW" altLang="en-US" dirty="0" smtClean="0"/>
              <a:t>專業版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095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windoop</a:t>
            </a:r>
            <a:r>
              <a:rPr lang="zh-TW" altLang="en-US" dirty="0" smtClean="0"/>
              <a:t>介紹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 err="1" smtClean="0"/>
              <a:t>windoop</a:t>
            </a:r>
            <a:r>
              <a:rPr lang="zh-TW" altLang="en-US" sz="3200" dirty="0" smtClean="0"/>
              <a:t>為</a:t>
            </a:r>
            <a:r>
              <a:rPr lang="en-US" altLang="zh-TW" sz="3200" dirty="0" smtClean="0"/>
              <a:t>w</a:t>
            </a:r>
            <a:r>
              <a:rPr lang="en-US" altLang="zh-TW" sz="3200" dirty="0" smtClean="0"/>
              <a:t>indows</a:t>
            </a:r>
            <a:r>
              <a:rPr lang="zh-TW" altLang="en-US" sz="3200" dirty="0" smtClean="0"/>
              <a:t>環境下免安裝的</a:t>
            </a:r>
            <a:r>
              <a:rPr lang="en-US" altLang="zh-TW" sz="3200" dirty="0" err="1" smtClean="0"/>
              <a:t>hadoop</a:t>
            </a:r>
            <a:r>
              <a:rPr lang="zh-TW" altLang="en-US" sz="3200" dirty="0" smtClean="0"/>
              <a:t>執行環境，整合</a:t>
            </a:r>
            <a:r>
              <a:rPr lang="en-US" altLang="zh-TW" sz="3200" dirty="0" err="1" smtClean="0"/>
              <a:t>HBase</a:t>
            </a:r>
            <a:r>
              <a:rPr lang="zh-TW" altLang="en-US" sz="3200" dirty="0" smtClean="0"/>
              <a:t>與</a:t>
            </a:r>
            <a:r>
              <a:rPr lang="en-US" altLang="zh-TW" sz="3200" dirty="0" smtClean="0"/>
              <a:t>eclipse</a:t>
            </a:r>
            <a:r>
              <a:rPr lang="zh-TW" altLang="en-US" sz="3200" dirty="0" smtClean="0"/>
              <a:t>開發工具，只要下載後解壓縮至任一磁碟機的根目錄，便能夠輕易對</a:t>
            </a:r>
            <a:r>
              <a:rPr lang="en-US" altLang="zh-TW" sz="3200" dirty="0" err="1" smtClean="0"/>
              <a:t>hadoop</a:t>
            </a:r>
            <a:r>
              <a:rPr lang="zh-TW" altLang="en-US" sz="3200" dirty="0" smtClean="0"/>
              <a:t>系統一探究竟。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07589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下載</a:t>
            </a:r>
            <a:r>
              <a:rPr lang="en-US" altLang="zh-TW" dirty="0" err="1" smtClean="0"/>
              <a:t>windoo</a:t>
            </a:r>
            <a:r>
              <a:rPr lang="en-US" altLang="zh-TW" dirty="0" err="1"/>
              <a:t>p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3987" y="1828800"/>
            <a:ext cx="6030877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776378" y="6211669"/>
            <a:ext cx="10017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hlinkClick r:id="rId3"/>
              </a:rPr>
              <a:t>https://drive.google.com/folderview?id=0BznAn3K15kCWZ1pMazZsMlRFMzQ&amp;usp=sharing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167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下載</a:t>
            </a:r>
            <a:r>
              <a:rPr lang="en-US" altLang="zh-TW" dirty="0" err="1"/>
              <a:t>windoop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3987" y="1828800"/>
            <a:ext cx="6030877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888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以</a:t>
            </a:r>
            <a:r>
              <a:rPr lang="en-US" altLang="zh-TW" dirty="0" smtClean="0"/>
              <a:t>7zip</a:t>
            </a:r>
            <a:r>
              <a:rPr lang="zh-TW" altLang="en-US" dirty="0" smtClean="0"/>
              <a:t>解壓</a:t>
            </a:r>
            <a:r>
              <a:rPr lang="zh-TW" altLang="en-US" dirty="0"/>
              <a:t>縮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370" y="1828800"/>
            <a:ext cx="8034111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021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解壓縮路徑</a:t>
            </a:r>
            <a:r>
              <a:rPr lang="en-US" altLang="zh-TW" dirty="0" smtClean="0"/>
              <a:t>C:\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9450" y="1927120"/>
            <a:ext cx="7219950" cy="417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865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解壓縮</a:t>
            </a:r>
            <a:r>
              <a:rPr lang="en-US" altLang="zh-TW" dirty="0" err="1" smtClean="0"/>
              <a:t>windoop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0364" y="1828800"/>
            <a:ext cx="675812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595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檢視</a:t>
            </a:r>
            <a:r>
              <a:rPr lang="en-US" altLang="zh-TW" dirty="0" err="1" smtClean="0"/>
              <a:t>windoo</a:t>
            </a:r>
            <a:r>
              <a:rPr lang="en-US" altLang="zh-TW" dirty="0" err="1"/>
              <a:t>p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816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以系統管理員身</a:t>
            </a:r>
            <a:r>
              <a:rPr lang="zh-TW" altLang="en-US" dirty="0"/>
              <a:t>分</a:t>
            </a:r>
            <a:r>
              <a:rPr lang="zh-TW" altLang="en-US" dirty="0" smtClean="0"/>
              <a:t>執行</a:t>
            </a:r>
            <a:r>
              <a:rPr lang="en-US" altLang="zh-TW" dirty="0" smtClean="0"/>
              <a:t>start.ba</a:t>
            </a:r>
            <a:r>
              <a:rPr lang="en-US" altLang="zh-TW" dirty="0"/>
              <a:t>t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582" y="2145142"/>
            <a:ext cx="2316375" cy="32923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865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五個</a:t>
            </a:r>
            <a:r>
              <a:rPr lang="en-US" altLang="zh-TW" dirty="0" smtClean="0"/>
              <a:t>DOS</a:t>
            </a:r>
            <a:r>
              <a:rPr lang="zh-TW" altLang="en-US" dirty="0" smtClean="0"/>
              <a:t>視窗執行</a:t>
            </a:r>
            <a:r>
              <a:rPr lang="en-US" altLang="zh-TW" dirty="0" err="1" smtClean="0"/>
              <a:t>windoop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06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HDFS </a:t>
            </a:r>
            <a:r>
              <a:rPr lang="en-US" altLang="zh-TW" dirty="0" err="1" smtClean="0"/>
              <a:t>namenode</a:t>
            </a:r>
            <a:r>
              <a:rPr lang="zh-TW" altLang="en-US" dirty="0" smtClean="0"/>
              <a:t>視窗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999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HDFS</a:t>
            </a:r>
            <a:r>
              <a:rPr lang="zh-TW" altLang="en-US" dirty="0" smtClean="0"/>
              <a:t> </a:t>
            </a:r>
            <a:r>
              <a:rPr lang="en-US" altLang="zh-TW" dirty="0" err="1" smtClean="0"/>
              <a:t>datanode</a:t>
            </a:r>
            <a:r>
              <a:rPr lang="zh-TW" altLang="en-US" dirty="0" smtClean="0"/>
              <a:t>視窗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29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YARN</a:t>
            </a:r>
            <a:r>
              <a:rPr lang="zh-TW" altLang="en-US" dirty="0" smtClean="0"/>
              <a:t> </a:t>
            </a:r>
            <a:r>
              <a:rPr lang="en-US" altLang="zh-TW" dirty="0" err="1" smtClean="0"/>
              <a:t>resourcemanager</a:t>
            </a:r>
            <a:r>
              <a:rPr lang="zh-TW" altLang="en-US" dirty="0" smtClean="0"/>
              <a:t>視窗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152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YARN </a:t>
            </a:r>
            <a:r>
              <a:rPr lang="en-US" altLang="zh-TW" dirty="0" err="1" smtClean="0"/>
              <a:t>nodemanager</a:t>
            </a:r>
            <a:r>
              <a:rPr lang="zh-TW" altLang="en-US" dirty="0" smtClean="0"/>
              <a:t>視窗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412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YARN</a:t>
            </a:r>
            <a:r>
              <a:rPr lang="zh-TW" altLang="en-US" dirty="0" smtClean="0"/>
              <a:t>測試視窗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872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YARN</a:t>
            </a:r>
            <a:r>
              <a:rPr lang="zh-TW" altLang="en-US" dirty="0" smtClean="0"/>
              <a:t>測試結果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60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Hadoop</a:t>
            </a:r>
            <a:r>
              <a:rPr lang="zh-TW" altLang="en-US" dirty="0" smtClean="0"/>
              <a:t>狀態頁面</a:t>
            </a:r>
            <a:r>
              <a:rPr lang="en-US" altLang="zh-TW" dirty="0" smtClean="0"/>
              <a:t>(127.0.0.1:50070)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280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Datanode</a:t>
            </a:r>
            <a:r>
              <a:rPr lang="zh-TW" altLang="en-US" dirty="0" smtClean="0"/>
              <a:t>資訊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794295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3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HDFS</a:t>
            </a:r>
            <a:r>
              <a:rPr lang="zh-TW" altLang="en-US" dirty="0" smtClean="0"/>
              <a:t>瀏覽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996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檢視系統紀錄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268" y="4376093"/>
            <a:ext cx="6976313" cy="13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446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Job History</a:t>
            </a:r>
            <a:r>
              <a:rPr lang="zh-TW" altLang="en-US" dirty="0" smtClean="0"/>
              <a:t>狀態頁面</a:t>
            </a:r>
            <a:r>
              <a:rPr lang="en-US" altLang="zh-TW" dirty="0" smtClean="0"/>
              <a:t>(127.0.0.1:8088)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216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叢集資訊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25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節點資訊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120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執行</a:t>
            </a:r>
            <a:r>
              <a:rPr lang="en-US" altLang="zh-TW" dirty="0" smtClean="0"/>
              <a:t>eclipse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226" y="2942897"/>
            <a:ext cx="4223941" cy="28221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62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檢視</a:t>
            </a:r>
            <a:r>
              <a:rPr lang="en-US" altLang="zh-TW" dirty="0" err="1" smtClean="0"/>
              <a:t>MapReduce</a:t>
            </a:r>
            <a:r>
              <a:rPr lang="zh-TW" altLang="en-US" dirty="0" smtClean="0"/>
              <a:t>專</a:t>
            </a:r>
            <a:r>
              <a:rPr lang="zh-TW" altLang="en-US" dirty="0"/>
              <a:t>案</a:t>
            </a: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50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執行</a:t>
            </a:r>
            <a:r>
              <a:rPr lang="en-US" altLang="zh-TW" dirty="0" err="1" smtClean="0"/>
              <a:t>presidentElection</a:t>
            </a:r>
            <a:r>
              <a:rPr lang="zh-TW" altLang="en-US" dirty="0" smtClean="0"/>
              <a:t>於</a:t>
            </a:r>
            <a:r>
              <a:rPr lang="en-US" altLang="zh-TW" dirty="0" err="1" smtClean="0"/>
              <a:t>windoop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圓角矩形 6"/>
          <p:cNvSpPr/>
          <p:nvPr/>
        </p:nvSpPr>
        <p:spPr>
          <a:xfrm>
            <a:off x="5822731" y="2575034"/>
            <a:ext cx="1797269" cy="32582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600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選擇</a:t>
            </a:r>
            <a:r>
              <a:rPr lang="en-US" altLang="zh-TW" dirty="0" smtClean="0"/>
              <a:t>Hadoop location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6481" y="1828800"/>
            <a:ext cx="5765889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圓角矩形 4"/>
          <p:cNvSpPr/>
          <p:nvPr/>
        </p:nvSpPr>
        <p:spPr>
          <a:xfrm>
            <a:off x="6821214" y="5780689"/>
            <a:ext cx="945931" cy="3994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503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主控台顯示工作</a:t>
            </a:r>
            <a:r>
              <a:rPr lang="zh-TW" altLang="en-US" dirty="0"/>
              <a:t>進度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221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檢視執行</a:t>
            </a:r>
            <a:r>
              <a:rPr lang="zh-TW" altLang="en-US" dirty="0"/>
              <a:t>結果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圓角矩形 4"/>
          <p:cNvSpPr/>
          <p:nvPr/>
        </p:nvSpPr>
        <p:spPr>
          <a:xfrm>
            <a:off x="2333297" y="3342290"/>
            <a:ext cx="1460937" cy="2627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4130566" y="2280745"/>
            <a:ext cx="4162096" cy="20600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3048003" y="358402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點兩下</a:t>
            </a:r>
            <a:endParaRPr lang="zh-TW" altLang="en-US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5391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eclipse</a:t>
            </a:r>
            <a:r>
              <a:rPr lang="zh-TW" altLang="en-US" dirty="0" smtClean="0"/>
              <a:t>整合</a:t>
            </a:r>
            <a:r>
              <a:rPr lang="en-US" altLang="zh-TW" dirty="0" smtClean="0"/>
              <a:t>HDFS</a:t>
            </a:r>
            <a:r>
              <a:rPr lang="zh-TW" altLang="en-US" dirty="0" smtClean="0"/>
              <a:t>瀏覽器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5227608" y="3536830"/>
            <a:ext cx="3424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點擊右鍵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可以上傳、下載檔案，並新增目錄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492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啟動</a:t>
            </a:r>
            <a:r>
              <a:rPr lang="en-US" altLang="zh-TW" dirty="0" err="1" smtClean="0"/>
              <a:t>HBase</a:t>
            </a:r>
            <a:r>
              <a:rPr lang="en-US" altLang="zh-TW" dirty="0" smtClean="0"/>
              <a:t> (start-hbase.bat)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839" y="1731117"/>
            <a:ext cx="2420322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5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HBase</a:t>
            </a:r>
            <a:r>
              <a:rPr lang="en-US" altLang="zh-TW" dirty="0" smtClean="0"/>
              <a:t> Master</a:t>
            </a:r>
            <a:r>
              <a:rPr lang="zh-TW" altLang="en-US" dirty="0" smtClean="0"/>
              <a:t>視窗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89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HBase</a:t>
            </a:r>
            <a:r>
              <a:rPr lang="en-US" altLang="zh-TW" dirty="0" smtClean="0"/>
              <a:t> Master</a:t>
            </a:r>
            <a:r>
              <a:rPr lang="zh-TW" altLang="en-US" dirty="0" smtClean="0"/>
              <a:t>頁 </a:t>
            </a:r>
            <a:r>
              <a:rPr lang="en-US" altLang="zh-TW" dirty="0" smtClean="0"/>
              <a:t>(127.0.0.1:16010)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331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HBase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RegionServer</a:t>
            </a:r>
            <a:r>
              <a:rPr lang="zh-TW" altLang="en-US" dirty="0" smtClean="0"/>
              <a:t>頁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569" y="1828800"/>
            <a:ext cx="77357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HBase</a:t>
            </a:r>
            <a:r>
              <a:rPr lang="en-US" altLang="zh-TW" dirty="0" smtClean="0"/>
              <a:t> REST </a:t>
            </a:r>
            <a:r>
              <a:rPr lang="zh-TW" altLang="en-US" dirty="0" smtClean="0"/>
              <a:t>服務視窗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778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執行</a:t>
            </a:r>
            <a:r>
              <a:rPr lang="en-US" altLang="zh-TW" dirty="0" err="1" smtClean="0"/>
              <a:t>HBaseLocal</a:t>
            </a:r>
            <a:r>
              <a:rPr lang="zh-TW" altLang="en-US" dirty="0" smtClean="0"/>
              <a:t>客戶端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4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執行畫面</a:t>
            </a:r>
            <a:r>
              <a:rPr lang="zh-TW" altLang="en-US" dirty="0"/>
              <a:t> </a:t>
            </a:r>
            <a:r>
              <a:rPr lang="en-US" altLang="zh-TW" dirty="0" smtClean="0"/>
              <a:t>–</a:t>
            </a:r>
            <a:r>
              <a:rPr lang="zh-TW" altLang="en-US" dirty="0" smtClean="0"/>
              <a:t> 連接</a:t>
            </a:r>
            <a:r>
              <a:rPr lang="en-US" altLang="zh-TW" dirty="0" err="1" smtClean="0"/>
              <a:t>HBase</a:t>
            </a:r>
            <a:r>
              <a:rPr lang="zh-TW" altLang="en-US" dirty="0" smtClean="0"/>
              <a:t> </a:t>
            </a:r>
            <a:r>
              <a:rPr lang="en-US" altLang="zh-TW" dirty="0" smtClean="0"/>
              <a:t>REST</a:t>
            </a:r>
            <a:r>
              <a:rPr lang="zh-TW" altLang="en-US" dirty="0" smtClean="0"/>
              <a:t> 服務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圓角矩形 4"/>
          <p:cNvSpPr/>
          <p:nvPr/>
        </p:nvSpPr>
        <p:spPr>
          <a:xfrm>
            <a:off x="8100205" y="1984076"/>
            <a:ext cx="733246" cy="4226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8833451" y="2037439"/>
            <a:ext cx="160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按下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Send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鍵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圓角矩形 6"/>
          <p:cNvSpPr/>
          <p:nvPr/>
        </p:nvSpPr>
        <p:spPr>
          <a:xfrm>
            <a:off x="2360762" y="5877670"/>
            <a:ext cx="1003539" cy="42269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3364301" y="5931033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等待連線完成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532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 smtClean="0"/>
              <a:t>Table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372" y="3485072"/>
            <a:ext cx="1524492" cy="519397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570675" y="4261449"/>
            <a:ext cx="1877189" cy="14773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Table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框內點擊右鍵</a:t>
            </a:r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Create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Table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65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 smtClean="0"/>
              <a:t>Table</a:t>
            </a:r>
            <a:r>
              <a:rPr lang="zh-TW" altLang="en-US" dirty="0" smtClean="0"/>
              <a:t>對話框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488" y="2343345"/>
            <a:ext cx="5591175" cy="2114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7173551" y="2956212"/>
            <a:ext cx="3631717" cy="147732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Table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Nam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</a:t>
            </a:r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Column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Family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Name</a:t>
            </a:r>
          </a:p>
          <a:p>
            <a:endParaRPr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OK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鍵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251" y="3804260"/>
            <a:ext cx="2781300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560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 smtClean="0"/>
              <a:t>Table</a:t>
            </a:r>
            <a:r>
              <a:rPr lang="zh-TW" altLang="en-US" dirty="0" smtClean="0"/>
              <a:t>完成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097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 smtClean="0"/>
              <a:t>Key</a:t>
            </a:r>
            <a:endParaRPr lang="zh-TW" altLang="en-US" dirty="0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023" y="3837539"/>
            <a:ext cx="1453552" cy="52411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6276708" y="3647761"/>
            <a:ext cx="2384214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Key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框內點擊右鍵</a:t>
            </a:r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Add Key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74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 smtClean="0"/>
              <a:t>Key</a:t>
            </a:r>
            <a:r>
              <a:rPr lang="zh-TW" altLang="en-US" dirty="0" smtClean="0"/>
              <a:t>對話框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9876" y="2552266"/>
            <a:ext cx="5591175" cy="27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7173551" y="2913082"/>
            <a:ext cx="3631717" cy="203132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Row Key</a:t>
            </a: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Qualifier Name</a:t>
            </a: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Value</a:t>
            </a:r>
          </a:p>
          <a:p>
            <a:endParaRPr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OK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鍵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439" y="3909578"/>
            <a:ext cx="2381250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5110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 smtClean="0"/>
              <a:t>Key</a:t>
            </a:r>
            <a:r>
              <a:rPr lang="zh-TW" altLang="en-US" dirty="0" smtClean="0"/>
              <a:t>完成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39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 smtClean="0"/>
              <a:t>Column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532" y="5180994"/>
            <a:ext cx="1544250" cy="49866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874185" y="4977289"/>
            <a:ext cx="2829872" cy="923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Column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框內點擊右鍵</a:t>
            </a:r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Add Column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4372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/>
              <a:t>Column</a:t>
            </a:r>
            <a:r>
              <a:rPr lang="zh-TW" altLang="en-US" dirty="0" smtClean="0"/>
              <a:t>對話框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7173551" y="2913082"/>
            <a:ext cx="3631717" cy="147732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Qualifier Name</a:t>
            </a: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Value</a:t>
            </a:r>
          </a:p>
          <a:p>
            <a:endParaRPr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OK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鍵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0238" y="2552270"/>
            <a:ext cx="5591175" cy="2714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4447" y="3909584"/>
            <a:ext cx="2381250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236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新增</a:t>
            </a:r>
            <a:r>
              <a:rPr lang="en-US" altLang="zh-TW" dirty="0"/>
              <a:t>Column</a:t>
            </a:r>
            <a:r>
              <a:rPr lang="zh-TW" altLang="en-US" dirty="0" smtClean="0"/>
              <a:t>完成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79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刪除</a:t>
            </a:r>
            <a:r>
              <a:rPr lang="en-US" altLang="zh-TW" dirty="0" smtClean="0"/>
              <a:t>Table</a:t>
            </a:r>
            <a:r>
              <a:rPr lang="zh-TW" altLang="en-US" dirty="0" smtClean="0"/>
              <a:t>、</a:t>
            </a:r>
            <a:r>
              <a:rPr lang="en-US" altLang="zh-TW" dirty="0" smtClean="0"/>
              <a:t>Key</a:t>
            </a:r>
            <a:r>
              <a:rPr lang="zh-TW" altLang="en-US" dirty="0" smtClean="0"/>
              <a:t>、</a:t>
            </a:r>
            <a:r>
              <a:rPr lang="en-US" altLang="zh-TW" dirty="0" smtClean="0"/>
              <a:t>Colum</a:t>
            </a:r>
            <a:r>
              <a:rPr lang="en-US" altLang="zh-TW" dirty="0"/>
              <a:t>n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6170" y="1828800"/>
            <a:ext cx="6126510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2496170" y="3081139"/>
            <a:ext cx="2024072" cy="23083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Table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記錄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點擊右鍵</a:t>
            </a:r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Delete Table</a:t>
            </a:r>
          </a:p>
          <a:p>
            <a:endParaRPr lang="en-US" altLang="zh-TW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點擊對話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框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en-US" altLang="zh-TW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(Y)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鍵即刪除</a:t>
            </a:r>
          </a:p>
        </p:txBody>
      </p:sp>
      <p:pic>
        <p:nvPicPr>
          <p:cNvPr id="6" name="內容版面配置區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666" y="4160193"/>
            <a:ext cx="3371850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0179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搜尋</a:t>
            </a:r>
            <a:r>
              <a:rPr lang="en-US" altLang="zh-TW" dirty="0" smtClean="0"/>
              <a:t>Key</a:t>
            </a:r>
            <a:r>
              <a:rPr lang="zh-TW" altLang="en-US" dirty="0" smtClean="0"/>
              <a:t>內容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7737895" y="3038736"/>
            <a:ext cx="2631057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Search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569124" y="3033630"/>
            <a:ext cx="2631057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輸入欲搜尋字串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421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搜尋</a:t>
            </a:r>
            <a:r>
              <a:rPr lang="en-US" altLang="zh-TW" dirty="0" smtClean="0"/>
              <a:t>Key</a:t>
            </a:r>
            <a:r>
              <a:rPr lang="zh-TW" altLang="en-US" dirty="0"/>
              <a:t>結果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字方塊 5"/>
          <p:cNvSpPr txBox="1"/>
          <p:nvPr/>
        </p:nvSpPr>
        <p:spPr>
          <a:xfrm>
            <a:off x="5382883" y="3381558"/>
            <a:ext cx="1673525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搜尋結果</a:t>
            </a:r>
            <a:endParaRPr lang="en-US" altLang="zh-TW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2601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更新</a:t>
            </a:r>
            <a:r>
              <a:rPr lang="en-US" altLang="zh-TW" dirty="0" smtClean="0"/>
              <a:t>Value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字方塊 5"/>
          <p:cNvSpPr txBox="1"/>
          <p:nvPr/>
        </p:nvSpPr>
        <p:spPr>
          <a:xfrm>
            <a:off x="7315200" y="4822169"/>
            <a:ext cx="2484408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點擊並更改</a:t>
            </a:r>
            <a:r>
              <a:rPr lang="en-US" altLang="zh-TW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Cell_Text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的值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272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更新</a:t>
            </a:r>
            <a:r>
              <a:rPr lang="en-US" altLang="zh-TW" dirty="0" smtClean="0"/>
              <a:t>Value</a:t>
            </a:r>
            <a:r>
              <a:rPr lang="zh-TW" altLang="en-US" dirty="0"/>
              <a:t>結果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0893" y="1828800"/>
            <a:ext cx="6157065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263" y="4088920"/>
            <a:ext cx="1789047" cy="1867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文字方塊 6"/>
          <p:cNvSpPr txBox="1"/>
          <p:nvPr/>
        </p:nvSpPr>
        <p:spPr>
          <a:xfrm>
            <a:off x="7315200" y="4822169"/>
            <a:ext cx="2484408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值已更新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530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先</a:t>
            </a:r>
            <a:r>
              <a:rPr lang="zh-TW" altLang="en-US" dirty="0" smtClean="0"/>
              <a:t>停止</a:t>
            </a:r>
            <a:r>
              <a:rPr lang="en-US" altLang="zh-TW" dirty="0" err="1" smtClean="0"/>
              <a:t>HBase</a:t>
            </a:r>
            <a:r>
              <a:rPr lang="en-US" altLang="zh-TW" dirty="0" smtClean="0"/>
              <a:t> REST</a:t>
            </a:r>
            <a:r>
              <a:rPr lang="zh-TW" altLang="en-US" dirty="0" smtClean="0"/>
              <a:t> 服務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字方塊 4"/>
          <p:cNvSpPr txBox="1"/>
          <p:nvPr/>
        </p:nvSpPr>
        <p:spPr>
          <a:xfrm>
            <a:off x="4317220" y="5727943"/>
            <a:ext cx="4335073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DOS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視窗中同時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按下</a:t>
            </a:r>
            <a:r>
              <a:rPr lang="en-US" altLang="zh-TW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Ctrl+C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中斷服務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369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再停止</a:t>
            </a:r>
            <a:r>
              <a:rPr lang="en-US" altLang="zh-TW" dirty="0" err="1" smtClean="0"/>
              <a:t>HBase</a:t>
            </a:r>
            <a:r>
              <a:rPr lang="zh-TW" altLang="en-US" dirty="0"/>
              <a:t> </a:t>
            </a:r>
            <a:r>
              <a:rPr lang="en-US" altLang="zh-TW" dirty="0" smtClean="0"/>
              <a:t>(stop-hbase.bat)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839" y="1731117"/>
            <a:ext cx="2420322" cy="3395766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700368" y="6180138"/>
            <a:ext cx="7718115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必須以管理員身分執行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r>
              <a:rPr lang="en-US" altLang="zh-TW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top-hbase.bat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，才不會造成</a:t>
            </a:r>
            <a:r>
              <a:rPr lang="en-US" altLang="zh-TW" dirty="0" err="1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HBase</a:t>
            </a:r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資料丟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失</a:t>
            </a:r>
          </a:p>
        </p:txBody>
      </p:sp>
    </p:spTree>
    <p:extLst>
      <p:ext uri="{BB962C8B-B14F-4D97-AF65-F5344CB8AC3E}">
        <p14:creationId xmlns:p14="http://schemas.microsoft.com/office/powerpoint/2010/main" val="138040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HBase</a:t>
            </a:r>
            <a:r>
              <a:rPr lang="zh-TW" altLang="en-US" dirty="0" smtClean="0"/>
              <a:t>服務終止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圓角矩形 4"/>
          <p:cNvSpPr/>
          <p:nvPr/>
        </p:nvSpPr>
        <p:spPr>
          <a:xfrm>
            <a:off x="4364966" y="5426013"/>
            <a:ext cx="3502325" cy="4140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25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依序終止</a:t>
            </a:r>
            <a:r>
              <a:rPr lang="en-US" altLang="zh-TW" dirty="0" smtClean="0"/>
              <a:t>Hadoop</a:t>
            </a:r>
            <a:r>
              <a:rPr lang="zh-TW" altLang="en-US" dirty="0" smtClean="0"/>
              <a:t>服務 </a:t>
            </a:r>
            <a:r>
              <a:rPr lang="en-US" altLang="zh-TW" sz="3600" dirty="0" smtClean="0"/>
              <a:t>1.nodemanager</a:t>
            </a:r>
            <a:endParaRPr lang="zh-TW" altLang="en-US" sz="36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圓角矩形 4"/>
          <p:cNvSpPr/>
          <p:nvPr/>
        </p:nvSpPr>
        <p:spPr>
          <a:xfrm>
            <a:off x="3881888" y="4779041"/>
            <a:ext cx="3502325" cy="4140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69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依序終止</a:t>
            </a:r>
            <a:r>
              <a:rPr lang="en-US" altLang="zh-TW" dirty="0" smtClean="0"/>
              <a:t>Hadoop</a:t>
            </a:r>
            <a:r>
              <a:rPr lang="zh-TW" altLang="en-US" dirty="0" smtClean="0"/>
              <a:t>服務 </a:t>
            </a:r>
            <a:r>
              <a:rPr lang="en-US" altLang="zh-TW" sz="3600" dirty="0"/>
              <a:t>2</a:t>
            </a:r>
            <a:r>
              <a:rPr lang="en-US" altLang="zh-TW" sz="3600" dirty="0" smtClean="0"/>
              <a:t>.resourcemanager</a:t>
            </a:r>
            <a:endParaRPr lang="zh-TW" altLang="en-US" sz="3600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圓角矩形 5"/>
          <p:cNvSpPr/>
          <p:nvPr/>
        </p:nvSpPr>
        <p:spPr>
          <a:xfrm>
            <a:off x="3976776" y="4787667"/>
            <a:ext cx="3502325" cy="4140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293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依序終止</a:t>
            </a:r>
            <a:r>
              <a:rPr lang="en-US" altLang="zh-TW" dirty="0" smtClean="0"/>
              <a:t>Hadoop</a:t>
            </a:r>
            <a:r>
              <a:rPr lang="zh-TW" altLang="en-US" dirty="0" smtClean="0"/>
              <a:t>服務 </a:t>
            </a:r>
            <a:r>
              <a:rPr lang="en-US" altLang="zh-TW" sz="3600" dirty="0" smtClean="0"/>
              <a:t>3.datanode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圓角矩形 5"/>
          <p:cNvSpPr/>
          <p:nvPr/>
        </p:nvSpPr>
        <p:spPr>
          <a:xfrm>
            <a:off x="1949579" y="4787667"/>
            <a:ext cx="3502325" cy="4140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44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依序終止</a:t>
            </a:r>
            <a:r>
              <a:rPr lang="en-US" altLang="zh-TW" dirty="0" smtClean="0"/>
              <a:t>Hadoop</a:t>
            </a:r>
            <a:r>
              <a:rPr lang="zh-TW" altLang="en-US" dirty="0" smtClean="0"/>
              <a:t>服務 </a:t>
            </a:r>
            <a:r>
              <a:rPr lang="en-US" altLang="zh-TW" sz="3600" dirty="0" smtClean="0"/>
              <a:t>4.namenode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6457" y="1828800"/>
            <a:ext cx="696593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圓角矩形 5"/>
          <p:cNvSpPr/>
          <p:nvPr/>
        </p:nvSpPr>
        <p:spPr>
          <a:xfrm>
            <a:off x="1975456" y="5063710"/>
            <a:ext cx="3502325" cy="4140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94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還原</a:t>
            </a:r>
            <a:r>
              <a:rPr lang="en-US" altLang="zh-TW" dirty="0" err="1" smtClean="0"/>
              <a:t>windoop</a:t>
            </a:r>
            <a:r>
              <a:rPr lang="zh-TW" altLang="en-US" dirty="0"/>
              <a:t> </a:t>
            </a:r>
            <a:r>
              <a:rPr lang="en-US" altLang="zh-TW" dirty="0" smtClean="0"/>
              <a:t>(clean.bat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839" y="1731117"/>
            <a:ext cx="2420322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1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Q&amp;A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zh-TW" sz="4000" dirty="0" smtClean="0"/>
              <a:t>Thanks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4923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VC++</a:t>
            </a:r>
            <a:r>
              <a:rPr lang="zh-TW" altLang="en-US" dirty="0" smtClean="0"/>
              <a:t> 可轉散發套件安</a:t>
            </a:r>
            <a:r>
              <a:rPr lang="zh-TW" altLang="en-US" dirty="0"/>
              <a:t>裝</a:t>
            </a:r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0367" y="1828800"/>
            <a:ext cx="7718116" cy="435133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2134" y="2165229"/>
            <a:ext cx="5047653" cy="451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9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下載連結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3600" dirty="0">
                <a:hlinkClick r:id="rId2"/>
              </a:rPr>
              <a:t>https://</a:t>
            </a:r>
            <a:r>
              <a:rPr lang="en-US" altLang="zh-TW" sz="3600" dirty="0" smtClean="0">
                <a:hlinkClick r:id="rId2"/>
              </a:rPr>
              <a:t>drive.google.com/folderview?id=0BznAn3K15kCWZ1pMazZsMlRFMzQ&amp;usp=sharing</a:t>
            </a:r>
            <a:endParaRPr lang="en-US" altLang="zh-TW" sz="3600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124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檢視</Template>
  <TotalTime>459</TotalTime>
  <Words>481</Words>
  <Application>Microsoft Office PowerPoint</Application>
  <PresentationFormat>寬螢幕</PresentationFormat>
  <Paragraphs>109</Paragraphs>
  <Slides>62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62</vt:i4>
      </vt:variant>
    </vt:vector>
  </HeadingPairs>
  <TitlesOfParts>
    <vt:vector size="68" baseType="lpstr">
      <vt:lpstr>Century Schoolbook</vt:lpstr>
      <vt:lpstr>微軟正黑體</vt:lpstr>
      <vt:lpstr>新細明體</vt:lpstr>
      <vt:lpstr>Arial</vt:lpstr>
      <vt:lpstr>Wingdings 2</vt:lpstr>
      <vt:lpstr>View</vt:lpstr>
      <vt:lpstr>windoop操作步驟</vt:lpstr>
      <vt:lpstr>windoop介紹</vt:lpstr>
      <vt:lpstr>下載windoop</vt:lpstr>
      <vt:lpstr>下載windoop</vt:lpstr>
      <vt:lpstr>以7zip解壓縮</vt:lpstr>
      <vt:lpstr>解壓縮路徑C:\</vt:lpstr>
      <vt:lpstr>解壓縮windoop</vt:lpstr>
      <vt:lpstr>檢視windoop</vt:lpstr>
      <vt:lpstr>以系統管理員身分執行start.bat</vt:lpstr>
      <vt:lpstr>五個DOS視窗執行windoop</vt:lpstr>
      <vt:lpstr>HDFS namenode視窗</vt:lpstr>
      <vt:lpstr>HDFS datanode視窗</vt:lpstr>
      <vt:lpstr>YARN resourcemanager視窗</vt:lpstr>
      <vt:lpstr>YARN nodemanager視窗</vt:lpstr>
      <vt:lpstr>YARN測試視窗</vt:lpstr>
      <vt:lpstr>YARN測試結果</vt:lpstr>
      <vt:lpstr>Hadoop狀態頁面(127.0.0.1:50070)</vt:lpstr>
      <vt:lpstr>Datanode資訊</vt:lpstr>
      <vt:lpstr>HDFS瀏覽</vt:lpstr>
      <vt:lpstr>檢視系統紀錄</vt:lpstr>
      <vt:lpstr>Job History狀態頁面(127.0.0.1:8088)</vt:lpstr>
      <vt:lpstr>叢集資訊</vt:lpstr>
      <vt:lpstr>節點資訊</vt:lpstr>
      <vt:lpstr>執行eclipse</vt:lpstr>
      <vt:lpstr>檢視MapReduce專案</vt:lpstr>
      <vt:lpstr>執行presidentElection於windoop</vt:lpstr>
      <vt:lpstr>選擇Hadoop location</vt:lpstr>
      <vt:lpstr>主控台顯示工作進度</vt:lpstr>
      <vt:lpstr>檢視執行結果</vt:lpstr>
      <vt:lpstr>eclipse整合HDFS瀏覽器</vt:lpstr>
      <vt:lpstr>啟動HBase (start-hbase.bat)</vt:lpstr>
      <vt:lpstr>HBase Master視窗 </vt:lpstr>
      <vt:lpstr>HBase Master頁 (127.0.0.1:16010)</vt:lpstr>
      <vt:lpstr>HBase RegionServer頁</vt:lpstr>
      <vt:lpstr>HBase REST 服務視窗 </vt:lpstr>
      <vt:lpstr>執行HBaseLocal客戶端</vt:lpstr>
      <vt:lpstr>執行畫面 – 連接HBase REST 服務</vt:lpstr>
      <vt:lpstr>新增Table</vt:lpstr>
      <vt:lpstr>新增Table對話框</vt:lpstr>
      <vt:lpstr>新增Table完成</vt:lpstr>
      <vt:lpstr>新增Key</vt:lpstr>
      <vt:lpstr>新增Key對話框</vt:lpstr>
      <vt:lpstr>新增Key完成</vt:lpstr>
      <vt:lpstr>新增Column</vt:lpstr>
      <vt:lpstr>新增Column對話框</vt:lpstr>
      <vt:lpstr>新增Column完成</vt:lpstr>
      <vt:lpstr>刪除Table、Key、Column</vt:lpstr>
      <vt:lpstr>搜尋Key內容</vt:lpstr>
      <vt:lpstr>搜尋Key結果</vt:lpstr>
      <vt:lpstr>更新Value</vt:lpstr>
      <vt:lpstr>更新Value結果</vt:lpstr>
      <vt:lpstr>先停止HBase REST 服務 </vt:lpstr>
      <vt:lpstr>再停止HBase (stop-hbase.bat)</vt:lpstr>
      <vt:lpstr>HBase服務終止</vt:lpstr>
      <vt:lpstr>依序終止Hadoop服務 1.nodemanager</vt:lpstr>
      <vt:lpstr>依序終止Hadoop服務 2.resourcemanager</vt:lpstr>
      <vt:lpstr>依序終止Hadoop服務 3.datanode</vt:lpstr>
      <vt:lpstr>依序終止Hadoop服務 4.namenode</vt:lpstr>
      <vt:lpstr>還原windoop (clean.bat)</vt:lpstr>
      <vt:lpstr>Q&amp;A</vt:lpstr>
      <vt:lpstr>VC++ 可轉散發套件安裝</vt:lpstr>
      <vt:lpstr>下載連結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29</cp:revision>
  <dcterms:created xsi:type="dcterms:W3CDTF">2015-09-23T23:48:30Z</dcterms:created>
  <dcterms:modified xsi:type="dcterms:W3CDTF">2015-09-24T07:28:09Z</dcterms:modified>
</cp:coreProperties>
</file>