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60" r:id="rId3"/>
    <p:sldId id="262" r:id="rId4"/>
    <p:sldId id="263" r:id="rId5"/>
    <p:sldId id="264" r:id="rId6"/>
    <p:sldId id="261" r:id="rId7"/>
    <p:sldId id="265" r:id="rId8"/>
    <p:sldId id="266" r:id="rId9"/>
    <p:sldId id="267" r:id="rId10"/>
    <p:sldId id="268" r:id="rId11"/>
    <p:sldId id="269" r:id="rId12"/>
    <p:sldId id="270" r:id="rId13"/>
    <p:sldId id="275" r:id="rId14"/>
    <p:sldId id="271" r:id="rId15"/>
    <p:sldId id="272" r:id="rId16"/>
    <p:sldId id="273" r:id="rId17"/>
    <p:sldId id="274" r:id="rId18"/>
    <p:sldId id="276" r:id="rId19"/>
    <p:sldId id="277" r:id="rId20"/>
    <p:sldId id="278" r:id="rId21"/>
    <p:sldId id="279" r:id="rId22"/>
    <p:sldId id="280" r:id="rId23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xia" initials="E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097" autoAdjust="0"/>
  </p:normalViewPr>
  <p:slideViewPr>
    <p:cSldViewPr>
      <p:cViewPr>
        <p:scale>
          <a:sx n="78" d="100"/>
          <a:sy n="78" d="100"/>
        </p:scale>
        <p:origin x="-173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DB6F7D-2E21-4D2D-A2C6-1FBD493A3053}" type="datetimeFigureOut">
              <a:rPr lang="zh-TW" altLang="en-US" smtClean="0"/>
              <a:t>2014/12/3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C83C9C-0BE1-4DD0-B47F-4B1FA2C6073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54324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83C9C-0BE1-4DD0-B47F-4B1FA2C60734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51650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72D2F-C7CD-4C05-B670-4B75D3350746}" type="datetime1">
              <a:rPr lang="zh-TW" altLang="en-US" smtClean="0"/>
              <a:t>2014/12/3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6EDF9-6F91-463F-9353-95799B825F0D}" type="datetime1">
              <a:rPr lang="zh-TW" altLang="en-US" smtClean="0"/>
              <a:t>2014/12/3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4FBD9-0B75-4F77-ACD1-20DD6C831DB7}" type="datetime1">
              <a:rPr lang="zh-TW" altLang="en-US" smtClean="0"/>
              <a:t>2014/12/3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042F4-5C5C-4CB8-858A-839CD8686E8E}" type="datetime1">
              <a:rPr lang="zh-TW" altLang="en-US" smtClean="0"/>
              <a:t>2014/12/3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CCADD-5BBF-4F50-A291-E47EBE2912C6}" type="datetime1">
              <a:rPr lang="zh-TW" altLang="en-US" smtClean="0"/>
              <a:t>2014/12/3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3DB08-5C0C-4CF1-BECD-86C4230C4E99}" type="datetime1">
              <a:rPr lang="zh-TW" altLang="en-US" smtClean="0"/>
              <a:t>2014/12/3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DC923-34F1-4DEC-BBAB-6D607FB334F6}" type="datetime1">
              <a:rPr lang="zh-TW" altLang="en-US" smtClean="0"/>
              <a:t>2014/12/3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5EBB0-AEC9-40A2-BB27-C5045F995DF1}" type="datetime1">
              <a:rPr lang="zh-TW" altLang="en-US" smtClean="0"/>
              <a:t>2014/12/3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639F7-5E81-4475-92C5-E9021E3500E6}" type="datetime1">
              <a:rPr lang="zh-TW" altLang="en-US" smtClean="0"/>
              <a:t>2014/12/3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AFCB5-B673-46E7-AE2E-9080251F7DDE}" type="datetime1">
              <a:rPr lang="zh-TW" altLang="en-US" smtClean="0"/>
              <a:t>2014/12/3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3008B-6686-43F6-B6AA-057BC166D0CE}" type="datetime1">
              <a:rPr lang="zh-TW" altLang="en-US" smtClean="0"/>
              <a:t>2014/12/3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78A11D-F69F-4BE4-8DBA-52CDC9815E12}" type="datetime1">
              <a:rPr lang="zh-TW" altLang="en-US" smtClean="0"/>
              <a:t>2014/12/3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2EB910-8082-4FF4-A149-3CA65632018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buntu-tw.org/modules/tinyd0/" TargetMode="External"/><Relationship Id="rId2" Type="http://schemas.openxmlformats.org/officeDocument/2006/relationships/hyperlink" Target="https://drive.google.com/file/d/0Bz6y9QyXtoOjM2ZkRjNzbVpMQ2c/view?usp=sharin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75556" y="548680"/>
            <a:ext cx="8784976" cy="1470025"/>
          </a:xfrm>
        </p:spPr>
        <p:txBody>
          <a:bodyPr>
            <a:normAutofit/>
          </a:bodyPr>
          <a:lstStyle/>
          <a:p>
            <a:r>
              <a:rPr lang="en-US" altLang="zh-TW" sz="4000" b="1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VMware </a:t>
            </a:r>
            <a:r>
              <a:rPr lang="en-US" altLang="zh-TW" sz="4000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Player</a:t>
            </a:r>
            <a:r>
              <a:rPr lang="zh-TW" altLang="en-US" sz="4000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 安裝說明</a:t>
            </a:r>
            <a:endParaRPr lang="zh-TW" altLang="en-US" sz="4000" b="1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副標題 2"/>
          <p:cNvSpPr txBox="1">
            <a:spLocks/>
          </p:cNvSpPr>
          <p:nvPr/>
        </p:nvSpPr>
        <p:spPr>
          <a:xfrm>
            <a:off x="-3956" y="2276872"/>
            <a:ext cx="9144000" cy="1752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altLang="zh-TW" sz="36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-36512" y="-27384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1</a:t>
            </a:fld>
            <a:endParaRPr lang="zh-TW" altLang="en-US"/>
          </a:p>
        </p:txBody>
      </p:sp>
      <p:sp>
        <p:nvSpPr>
          <p:cNvPr id="8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-36512" y="6400767"/>
            <a:ext cx="951620" cy="457233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fld id="{45ED1E2D-5795-458C-81D2-CCEC01163608}" type="datetime1">
              <a:rPr lang="zh-TW" altLang="en-US" smtClean="0"/>
              <a:t>2014/12/3</a:t>
            </a:fld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大綱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軟體準備</a:t>
            </a:r>
            <a:endParaRPr lang="en-US" altLang="zh-TW" dirty="0" smtClean="0"/>
          </a:p>
          <a:p>
            <a:pPr lvl="1"/>
            <a:r>
              <a:rPr lang="en-US" altLang="zh-TW" dirty="0"/>
              <a:t>VMware </a:t>
            </a:r>
            <a:r>
              <a:rPr lang="en-US" altLang="zh-TW" dirty="0" smtClean="0"/>
              <a:t>Player</a:t>
            </a:r>
          </a:p>
          <a:p>
            <a:pPr lvl="1"/>
            <a:r>
              <a:rPr lang="en-US" altLang="zh-TW" dirty="0"/>
              <a:t>Ubuntu</a:t>
            </a:r>
            <a:r>
              <a:rPr lang="zh-TW" altLang="en-US" dirty="0"/>
              <a:t> </a:t>
            </a:r>
            <a:r>
              <a:rPr lang="en-US" altLang="zh-TW" dirty="0"/>
              <a:t>14.04</a:t>
            </a:r>
            <a:endParaRPr lang="en-US" altLang="zh-TW" dirty="0" smtClean="0"/>
          </a:p>
          <a:p>
            <a:r>
              <a:rPr lang="en-US" altLang="zh-TW" dirty="0" smtClean="0"/>
              <a:t>VMware Player</a:t>
            </a:r>
            <a:r>
              <a:rPr lang="zh-TW" altLang="en-US" dirty="0" smtClean="0"/>
              <a:t> 安裝</a:t>
            </a:r>
            <a:endParaRPr lang="en-US" altLang="zh-TW" dirty="0" smtClean="0"/>
          </a:p>
          <a:p>
            <a:r>
              <a:rPr lang="en-US" altLang="zh-TW" dirty="0" smtClean="0"/>
              <a:t>Ubuntu</a:t>
            </a:r>
            <a:r>
              <a:rPr lang="zh-TW" altLang="en-US" dirty="0" smtClean="0"/>
              <a:t> </a:t>
            </a:r>
            <a:r>
              <a:rPr lang="en-US" altLang="zh-TW" dirty="0" smtClean="0"/>
              <a:t>14.04</a:t>
            </a:r>
            <a:r>
              <a:rPr lang="zh-TW" altLang="en-US" dirty="0" smtClean="0"/>
              <a:t> 安裝</a:t>
            </a:r>
            <a:endParaRPr lang="en-US" altLang="zh-TW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19980" y="6021288"/>
            <a:ext cx="951620" cy="457233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fld id="{45ED1E2D-5795-458C-81D2-CCEC01163608}" type="datetime1">
              <a:rPr lang="zh-TW" altLang="en-US" smtClean="0"/>
              <a:t>2014/12/3</a:t>
            </a:fld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47667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軟體</a:t>
            </a:r>
            <a:r>
              <a:rPr lang="zh-TW" altLang="en-US" dirty="0" smtClean="0"/>
              <a:t>準備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VMware-player-5.0.4-1945795</a:t>
            </a:r>
          </a:p>
          <a:p>
            <a:pPr lvl="1"/>
            <a:r>
              <a:rPr lang="en-US" altLang="zh-TW" dirty="0" smtClean="0">
                <a:hlinkClick r:id="rId2"/>
              </a:rPr>
              <a:t>https</a:t>
            </a:r>
            <a:r>
              <a:rPr lang="en-US" altLang="zh-TW" dirty="0">
                <a:hlinkClick r:id="rId2"/>
              </a:rPr>
              <a:t>://</a:t>
            </a:r>
            <a:r>
              <a:rPr lang="en-US" altLang="zh-TW" dirty="0" smtClean="0">
                <a:hlinkClick r:id="rId2"/>
              </a:rPr>
              <a:t>drive.google.com/file/d/0Bz6y9QyXtoOjM2ZkRjNzbVpMQ2c/view?usp=sharing</a:t>
            </a:r>
            <a:endParaRPr lang="en-US" altLang="zh-TW" dirty="0" smtClean="0"/>
          </a:p>
          <a:p>
            <a:endParaRPr lang="en-US" altLang="zh-TW" dirty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altLang="zh-TW" dirty="0"/>
              <a:t>Ubuntu</a:t>
            </a:r>
            <a:r>
              <a:rPr lang="zh-TW" altLang="en-US" dirty="0"/>
              <a:t> </a:t>
            </a:r>
            <a:r>
              <a:rPr lang="en-US" altLang="zh-TW" dirty="0"/>
              <a:t>14.04</a:t>
            </a:r>
          </a:p>
          <a:p>
            <a:pPr lvl="1"/>
            <a:r>
              <a:rPr lang="en-US" altLang="zh-TW" dirty="0">
                <a:hlinkClick r:id="rId3"/>
              </a:rPr>
              <a:t>http://www.ubuntu-tw.org/modules/tinyd0</a:t>
            </a:r>
            <a:r>
              <a:rPr lang="en-US" altLang="zh-TW" dirty="0" smtClean="0">
                <a:hlinkClick r:id="rId3"/>
              </a:rPr>
              <a:t>/</a:t>
            </a:r>
            <a:endParaRPr lang="en-US" altLang="zh-TW" dirty="0" smtClean="0"/>
          </a:p>
          <a:p>
            <a:pPr lvl="1"/>
            <a:endParaRPr lang="en-US" altLang="zh-TW" dirty="0" smtClean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6EDF9-6F91-463F-9353-95799B825F0D}" type="datetime1">
              <a:rPr lang="zh-TW" altLang="en-US" smtClean="0"/>
              <a:t>2014/12/3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9556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Ubuntu</a:t>
            </a:r>
            <a:r>
              <a:rPr lang="zh-TW" altLang="en-US" dirty="0" smtClean="0"/>
              <a:t> 官網下</a:t>
            </a:r>
            <a:r>
              <a:rPr lang="zh-TW" altLang="en-US" dirty="0"/>
              <a:t>載</a:t>
            </a: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969" y="1391495"/>
            <a:ext cx="7416824" cy="5264683"/>
          </a:xfrm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6EDF9-6F91-463F-9353-95799B825F0D}" type="datetime1">
              <a:rPr lang="zh-TW" altLang="en-US" smtClean="0"/>
              <a:t>2014/12/3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74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Ubuntu </a:t>
            </a:r>
            <a:r>
              <a:rPr lang="en-US" altLang="zh-TW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14.04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的光碟映像</a:t>
            </a:r>
            <a:r>
              <a:rPr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檔</a:t>
            </a:r>
            <a:endParaRPr lang="zh-TW" altLang="en-US" dirty="0"/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628800"/>
            <a:ext cx="6552728" cy="4914546"/>
          </a:xfrm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6EDF9-6F91-463F-9353-95799B825F0D}" type="datetime1">
              <a:rPr lang="zh-TW" altLang="en-US" smtClean="0"/>
              <a:t>2014/12/3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7837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VMware Player</a:t>
            </a:r>
            <a:r>
              <a:rPr lang="zh-TW" altLang="en-US" dirty="0"/>
              <a:t> </a:t>
            </a:r>
            <a:r>
              <a:rPr lang="zh-TW" altLang="en-US" dirty="0" smtClean="0"/>
              <a:t>安裝</a:t>
            </a:r>
            <a:endParaRPr lang="zh-TW" altLang="en-US" dirty="0"/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556792"/>
            <a:ext cx="6120680" cy="4611805"/>
          </a:xfrm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6EDF9-6F91-463F-9353-95799B825F0D}" type="datetime1">
              <a:rPr lang="zh-TW" altLang="en-US" smtClean="0"/>
              <a:t>2014/12/3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5743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Ubuntu 14.04 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安裝</a:t>
            </a: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417638"/>
            <a:ext cx="6840760" cy="5320208"/>
          </a:xfrm>
          <a:solidFill>
            <a:schemeClr val="bg1"/>
          </a:solidFill>
          <a:ln>
            <a:solidFill>
              <a:srgbClr val="FF0000"/>
            </a:solidFill>
          </a:ln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6EDF9-6F91-463F-9353-95799B825F0D}" type="datetime1">
              <a:rPr lang="zh-TW" altLang="en-US" smtClean="0"/>
              <a:t>2014/12/3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7</a:t>
            </a:fld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4499992" y="2420888"/>
            <a:ext cx="3024336" cy="6480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01760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作業系統選擇「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Linux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」，版本選擇「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Ubuntu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」，點選「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Next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12" y="1654898"/>
            <a:ext cx="4560132" cy="4095675"/>
          </a:xfrm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6EDF9-6F91-463F-9353-95799B825F0D}" type="datetime1">
              <a:rPr lang="zh-TW" altLang="en-US" smtClean="0"/>
              <a:t>2014/12/3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8</a:t>
            </a:fld>
            <a:endParaRPr lang="zh-TW" altLang="en-US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552" y="1654899"/>
            <a:ext cx="4489735" cy="40956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51520" y="4581128"/>
            <a:ext cx="3384376" cy="5760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2843808" y="5373216"/>
            <a:ext cx="792088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向右箭號 9"/>
          <p:cNvSpPr/>
          <p:nvPr/>
        </p:nvSpPr>
        <p:spPr>
          <a:xfrm>
            <a:off x="3923928" y="3573016"/>
            <a:ext cx="864096" cy="414731"/>
          </a:xfrm>
          <a:prstGeom prst="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81544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輸入虛擬機器的名稱「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Ubuntu 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14.04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」，點選「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Browse…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」，準備更改安裝的目錄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6EDF9-6F91-463F-9353-95799B825F0D}" type="datetime1">
              <a:rPr lang="zh-TW" altLang="en-US" smtClean="0"/>
              <a:t>2014/12/3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9</a:t>
            </a:fld>
            <a:endParaRPr lang="zh-TW" altLang="en-US"/>
          </a:p>
        </p:txBody>
      </p:sp>
      <p:pic>
        <p:nvPicPr>
          <p:cNvPr id="9" name="內容版面配置區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435778"/>
            <a:ext cx="5400600" cy="4850539"/>
          </a:xfrm>
        </p:spPr>
      </p:pic>
      <p:sp>
        <p:nvSpPr>
          <p:cNvPr id="10" name="矩形 9"/>
          <p:cNvSpPr/>
          <p:nvPr/>
        </p:nvSpPr>
        <p:spPr>
          <a:xfrm>
            <a:off x="6084168" y="3501008"/>
            <a:ext cx="1008112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1979712" y="2564904"/>
            <a:ext cx="1800200" cy="6480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2195736" y="4221088"/>
            <a:ext cx="46085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請用</a:t>
            </a:r>
            <a:r>
              <a:rPr lang="zh-TW" altLang="en-US" b="1" dirty="0">
                <a:solidFill>
                  <a:srgbClr val="FF0000"/>
                </a:solidFill>
              </a:rPr>
              <a:t>你的學號</a:t>
            </a:r>
            <a:r>
              <a:rPr lang="zh-TW" altLang="en-US" dirty="0">
                <a:solidFill>
                  <a:srgbClr val="FF0000"/>
                </a:solidFill>
              </a:rPr>
              <a:t>命名：</a:t>
            </a:r>
            <a:endParaRPr lang="en-US" altLang="zh-TW" dirty="0">
              <a:solidFill>
                <a:srgbClr val="FF0000"/>
              </a:solidFill>
            </a:endParaRPr>
          </a:p>
          <a:p>
            <a:r>
              <a:rPr lang="zh-TW" altLang="en-US" dirty="0">
                <a:solidFill>
                  <a:srgbClr val="FF0000"/>
                </a:solidFill>
              </a:rPr>
              <a:t>如</a:t>
            </a:r>
            <a:r>
              <a:rPr lang="zh-TW" altLang="en-US" dirty="0" smtClean="0">
                <a:solidFill>
                  <a:srgbClr val="FF0000"/>
                </a:solidFill>
              </a:rPr>
              <a:t>：</a:t>
            </a:r>
            <a:r>
              <a:rPr lang="en-US" altLang="zh-TW" smtClean="0">
                <a:solidFill>
                  <a:srgbClr val="FF0000"/>
                </a:solidFill>
              </a:rPr>
              <a:t>VM_S1001000123_Ubuntu14.04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330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123566"/>
            <a:ext cx="4984240" cy="4969730"/>
          </a:xfrm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6EDF9-6F91-463F-9353-95799B825F0D}" type="datetime1">
              <a:rPr lang="zh-TW" altLang="en-US" smtClean="0"/>
              <a:t>2014/12/3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10</a:t>
            </a:fld>
            <a:endParaRPr lang="zh-TW" altLang="en-US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922794"/>
            <a:ext cx="4115374" cy="3696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64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設定虛擬硬碟的大小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6EDF9-6F91-463F-9353-95799B825F0D}" type="datetime1">
              <a:rPr lang="zh-TW" altLang="en-US" smtClean="0"/>
              <a:t>2014/12/3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11</a:t>
            </a:fld>
            <a:endParaRPr lang="zh-TW" altLang="en-US"/>
          </a:p>
        </p:txBody>
      </p:sp>
      <p:pic>
        <p:nvPicPr>
          <p:cNvPr id="8" name="內容版面配置區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313" y="1700808"/>
            <a:ext cx="4115374" cy="3696216"/>
          </a:xfrm>
        </p:spPr>
      </p:pic>
    </p:spTree>
    <p:extLst>
      <p:ext uri="{BB962C8B-B14F-4D97-AF65-F5344CB8AC3E}">
        <p14:creationId xmlns:p14="http://schemas.microsoft.com/office/powerpoint/2010/main" val="135555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sz="3200" dirty="0"/>
              <a:t>點選「</a:t>
            </a:r>
            <a:r>
              <a:rPr lang="en-US" altLang="zh-TW" sz="3200" dirty="0"/>
              <a:t>Customize Hardware…</a:t>
            </a:r>
            <a:r>
              <a:rPr lang="zh-TW" altLang="en-US" sz="3200" dirty="0"/>
              <a:t>」，</a:t>
            </a:r>
            <a:r>
              <a:rPr lang="zh-TW" altLang="en-US" sz="3200" dirty="0" smtClean="0"/>
              <a:t>準備掛</a:t>
            </a:r>
            <a:r>
              <a:rPr lang="zh-TW" altLang="en-US" sz="3200" dirty="0"/>
              <a:t>載</a:t>
            </a:r>
            <a:r>
              <a:rPr lang="en-US" altLang="zh-TW" sz="3200" dirty="0"/>
              <a:t>Ubuntu </a:t>
            </a:r>
            <a:r>
              <a:rPr lang="en-US" altLang="zh-TW" sz="3200" dirty="0" smtClean="0"/>
              <a:t>14.04</a:t>
            </a:r>
            <a:r>
              <a:rPr lang="zh-TW" altLang="en-US" sz="3200" dirty="0"/>
              <a:t>光碟映像檔</a:t>
            </a: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556792"/>
            <a:ext cx="7643192" cy="5199006"/>
          </a:xfrm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6EDF9-6F91-463F-9353-95799B825F0D}" type="datetime1">
              <a:rPr lang="zh-TW" altLang="en-US" smtClean="0"/>
              <a:t>2014/12/3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12</a:t>
            </a:fld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7308304" y="6165304"/>
            <a:ext cx="720080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7"/>
          <p:cNvSpPr txBox="1"/>
          <p:nvPr/>
        </p:nvSpPr>
        <p:spPr>
          <a:xfrm>
            <a:off x="7298988" y="579414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4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9031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虛擬機器已經新增完成，點選「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Play virtual machine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endPara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484784"/>
            <a:ext cx="5023160" cy="4525963"/>
          </a:xfrm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6EDF9-6F91-463F-9353-95799B825F0D}" type="datetime1">
              <a:rPr lang="zh-TW" altLang="en-US" smtClean="0"/>
              <a:t>2014/12/3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836393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選擇「中文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繁體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」，點選「安裝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Ubuntu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395382"/>
            <a:ext cx="5532493" cy="4525963"/>
          </a:xfrm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6EDF9-6F91-463F-9353-95799B825F0D}" type="datetime1">
              <a:rPr lang="zh-TW" altLang="en-US" smtClean="0"/>
              <a:t>2014/12/3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95480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可以不勾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選「當安裝時下載更新」與「安裝這個第三方軟體」</a:t>
            </a: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612969"/>
            <a:ext cx="6215589" cy="5084783"/>
          </a:xfrm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6EDF9-6F91-463F-9353-95799B825F0D}" type="datetime1">
              <a:rPr lang="zh-TW" altLang="en-US" smtClean="0"/>
              <a:t>2014/12/3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31232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使用預設的選項「清除磁碟並安裝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Ubuntu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」，點選「立刻安裝」</a:t>
            </a: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417638"/>
            <a:ext cx="6192688" cy="5066048"/>
          </a:xfrm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6EDF9-6F91-463F-9353-95799B825F0D}" type="datetime1">
              <a:rPr lang="zh-TW" altLang="en-US" smtClean="0"/>
              <a:t>2014/12/3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99397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使用預設的選項「台北」，點選「繼續」</a:t>
            </a: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417638"/>
            <a:ext cx="6192688" cy="5066048"/>
          </a:xfrm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6EDF9-6F91-463F-9353-95799B825F0D}" type="datetime1">
              <a:rPr lang="zh-TW" altLang="en-US" smtClean="0"/>
              <a:t>2014/12/3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056928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鍵盤排列方式選擇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「漢語」，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點選「繼續」</a:t>
            </a: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202" y="1417638"/>
            <a:ext cx="6236150" cy="5101603"/>
          </a:xfrm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6EDF9-6F91-463F-9353-95799B825F0D}" type="datetime1">
              <a:rPr lang="zh-TW" altLang="en-US" smtClean="0"/>
              <a:t>2014/12/3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8539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輸入名稱、您的電腦名稱、使用者名稱和密碼，選擇「需要我的密碼才能登入」，點選「繼續」</a:t>
            </a: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25" y="1430214"/>
            <a:ext cx="6264696" cy="5124956"/>
          </a:xfrm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6EDF9-6F91-463F-9353-95799B825F0D}" type="datetime1">
              <a:rPr lang="zh-TW" altLang="en-US" smtClean="0"/>
              <a:t>2014/12/3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19</a:t>
            </a:fld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5580112" y="3212976"/>
            <a:ext cx="29546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>
                <a:solidFill>
                  <a:srgbClr val="FF0000"/>
                </a:solidFill>
              </a:rPr>
              <a:t>請用</a:t>
            </a:r>
            <a:r>
              <a:rPr lang="zh-TW" altLang="en-US" sz="2400" b="1" dirty="0">
                <a:solidFill>
                  <a:srgbClr val="FF0000"/>
                </a:solidFill>
              </a:rPr>
              <a:t>你的學號</a:t>
            </a:r>
            <a:r>
              <a:rPr lang="zh-TW" altLang="en-US" sz="2400" dirty="0" smtClean="0">
                <a:solidFill>
                  <a:srgbClr val="FF0000"/>
                </a:solidFill>
              </a:rPr>
              <a:t>命名：</a:t>
            </a:r>
            <a:endParaRPr lang="en-US" altLang="zh-TW" sz="2400" dirty="0" smtClean="0">
              <a:solidFill>
                <a:srgbClr val="FF0000"/>
              </a:solidFill>
            </a:endParaRPr>
          </a:p>
          <a:p>
            <a:r>
              <a:rPr lang="zh-TW" altLang="en-US" sz="2400" dirty="0" smtClean="0">
                <a:solidFill>
                  <a:srgbClr val="FF0000"/>
                </a:solidFill>
              </a:rPr>
              <a:t>如：</a:t>
            </a:r>
            <a:r>
              <a:rPr lang="en-US" altLang="zh-TW" sz="2400" dirty="0" smtClean="0">
                <a:solidFill>
                  <a:srgbClr val="FF0000"/>
                </a:solidFill>
              </a:rPr>
              <a:t>S1001000123</a:t>
            </a:r>
            <a:endParaRPr lang="zh-TW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2517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正在安裝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Ubuntu </a:t>
            </a:r>
            <a:r>
              <a:rPr lang="en-US" altLang="zh-TW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14.04</a:t>
            </a:r>
            <a:endParaRPr lang="zh-TW" alt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845" y="1417638"/>
            <a:ext cx="5981483" cy="4893268"/>
          </a:xfrm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6EDF9-6F91-463F-9353-95799B825F0D}" type="datetime1">
              <a:rPr lang="zh-TW" altLang="en-US" smtClean="0"/>
              <a:t>2014/12/3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7652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輸入密碼，登入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Ubuntu 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14.04</a:t>
            </a:r>
            <a:endPara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395896"/>
            <a:ext cx="5616624" cy="4594788"/>
          </a:xfrm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6EDF9-6F91-463F-9353-95799B825F0D}" type="datetime1">
              <a:rPr lang="zh-TW" altLang="en-US" smtClean="0"/>
              <a:t>2014/12/3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105613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安裝完成的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Ubuntu 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14.04</a:t>
            </a:r>
            <a:endPara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548844"/>
            <a:ext cx="6192688" cy="4972138"/>
          </a:xfrm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6EDF9-6F91-463F-9353-95799B825F0D}" type="datetime1">
              <a:rPr lang="zh-TW" altLang="en-US" smtClean="0"/>
              <a:t>2014/12/3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22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11553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6761</TotalTime>
  <Words>287</Words>
  <Application>Microsoft Office PowerPoint</Application>
  <PresentationFormat>如螢幕大小 (4:3)</PresentationFormat>
  <Paragraphs>81</Paragraphs>
  <Slides>22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22</vt:i4>
      </vt:variant>
    </vt:vector>
  </HeadingPairs>
  <TitlesOfParts>
    <vt:vector size="23" baseType="lpstr">
      <vt:lpstr>Office 佈景主題</vt:lpstr>
      <vt:lpstr>VMware Player 安裝說明</vt:lpstr>
      <vt:lpstr>大綱</vt:lpstr>
      <vt:lpstr>軟體準備</vt:lpstr>
      <vt:lpstr>Ubuntu 官網下載</vt:lpstr>
      <vt:lpstr>Ubuntu 14.04的光碟映像檔</vt:lpstr>
      <vt:lpstr>VMware Player 安裝</vt:lpstr>
      <vt:lpstr>Ubuntu 14.04 安裝</vt:lpstr>
      <vt:lpstr>作業系統選擇「Linux」，版本選擇「Ubuntu」，點選「Next」</vt:lpstr>
      <vt:lpstr>輸入虛擬機器的名稱「Ubuntu 14.04」，點選「Browse…」，準備更改安裝的目錄</vt:lpstr>
      <vt:lpstr>PowerPoint 簡報</vt:lpstr>
      <vt:lpstr>設定虛擬硬碟的大小</vt:lpstr>
      <vt:lpstr>點選「Customize Hardware…」，準備掛載Ubuntu 14.04光碟映像檔</vt:lpstr>
      <vt:lpstr>虛擬機器已經新增完成，點選「Play virtual machine」</vt:lpstr>
      <vt:lpstr>選擇「中文(繁體)」，點選「安裝Ubuntu」</vt:lpstr>
      <vt:lpstr>可以不勾選「當安裝時下載更新」與「安裝這個第三方軟體」</vt:lpstr>
      <vt:lpstr>使用預設的選項「清除磁碟並安裝Ubuntu」，點選「立刻安裝」</vt:lpstr>
      <vt:lpstr>使用預設的選項「台北」，點選「繼續」</vt:lpstr>
      <vt:lpstr>鍵盤排列方式選擇「漢語」，點選「繼續」</vt:lpstr>
      <vt:lpstr>輸入名稱、您的電腦名稱、使用者名稱和密碼，選擇「需要我的密碼才能登入」，點選「繼續」</vt:lpstr>
      <vt:lpstr>正在安裝Ubuntu 14.04</vt:lpstr>
      <vt:lpstr>輸入密碼，登入Ubuntu 14.04</vt:lpstr>
      <vt:lpstr>安裝完成的Ubuntu 14.04</vt:lpstr>
    </vt:vector>
  </TitlesOfParts>
  <Company>ASIA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DLC</dc:creator>
  <cp:lastModifiedBy>jdwang</cp:lastModifiedBy>
  <cp:revision>304</cp:revision>
  <dcterms:created xsi:type="dcterms:W3CDTF">2010-02-23T09:11:09Z</dcterms:created>
  <dcterms:modified xsi:type="dcterms:W3CDTF">2014-12-03T03:06:33Z</dcterms:modified>
</cp:coreProperties>
</file>